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5" r:id="rId78"/>
    <p:sldId id="359" r:id="rId79"/>
    <p:sldId id="363" r:id="rId80"/>
    <p:sldId id="362" r:id="rId81"/>
    <p:sldId id="366" r:id="rId82"/>
    <p:sldId id="367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0T17:06:17.441" v="1234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19T20:23:57.430" v="1616" actId="20577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19T20:23:57.430" v="1616" actId="20577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2" Type="http://schemas.openxmlformats.org/officeDocument/2006/relationships/image" Target="../media/image255.wmf"/><Relationship Id="rId1" Type="http://schemas.openxmlformats.org/officeDocument/2006/relationships/image" Target="../media/image254.wmf"/><Relationship Id="rId4" Type="http://schemas.openxmlformats.org/officeDocument/2006/relationships/image" Target="../media/image25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5.wmf"/><Relationship Id="rId11" Type="http://schemas.openxmlformats.org/officeDocument/2006/relationships/image" Target="../media/image257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4.wmf"/><Relationship Id="rId9" Type="http://schemas.openxmlformats.org/officeDocument/2006/relationships/image" Target="../media/image25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623" y="3792729"/>
            <a:ext cx="2840532" cy="2421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5599</TotalTime>
  <Words>6169</Words>
  <Application>Microsoft Office PowerPoint</Application>
  <PresentationFormat>Widescreen</PresentationFormat>
  <Paragraphs>595</Paragraphs>
  <Slides>82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2022-09-20T17:06:18Z</dcterms:modified>
</cp:coreProperties>
</file>